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4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078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553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550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102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8267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38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996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42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653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81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18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240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80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21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470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032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D735F-E735-4B06-8034-8DCF5BD1AED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8CE228-7A5E-4AE4-9EBC-50508991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60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950259"/>
            <a:ext cx="7766936" cy="3100577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Дидактическая игра «Веселая книжка»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941" y="4948518"/>
            <a:ext cx="7637930" cy="1380564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2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Габдрафикова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 Д. 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по обучению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татарскому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языку</a:t>
            </a:r>
          </a:p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7 «Колокольчик» </a:t>
            </a:r>
            <a:r>
              <a:rPr lang="ru-RU" sz="2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Бавлинского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7347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285" y="719847"/>
            <a:ext cx="9377463" cy="4305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Цели: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умение использовать свои знания о семье, цветах, овощах, фруктах, продуктов питания и счете до 10. 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умений и навыков восприятия на слух и произношения слов с усвоенными  звуками и их сочетаниями, трудными для русских детей.</a:t>
            </a:r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</a:t>
            </a:r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умений и навыков понимания вопросительных предложений со словами </a:t>
            </a:r>
            <a:r>
              <a:rPr lang="tt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“бу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кем?,</a:t>
            </a:r>
            <a:r>
              <a:rPr lang="tt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н</a:t>
            </a:r>
            <a:r>
              <a:rPr lang="tt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әрсә?, “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нич</a:t>
            </a:r>
            <a:r>
              <a:rPr lang="tt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ә?”, “нинди?”, “нишли?”. 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у детей воображение, память, мелкую моторику</a:t>
            </a:r>
            <a:r>
              <a:rPr lang="tt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tt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тактильное восприятие (детали игрушки сделаны из тканей разной фактуры)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3276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5294" y="311286"/>
            <a:ext cx="8618706" cy="360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необходимо для приготовления этой книжки? 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Нам пригодятся ткани различной фактуры и расцветки, термические аппликации, изалан, липучки, пуговицы, шнурки,бусинки, ламинированные рисунки.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того чтобы книжку можно было разобрать и добавить новые странички, конструкцию можно будет собрать на ленточку.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Книжка состоит из 5 страниц и обложки.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Общий размер книги – около 50х50 сантиметров.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Обложка (лицевая сторона) – солн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е,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сделанное </a:t>
            </a: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виде аппликации (рисунок из</a:t>
            </a:r>
            <a:r>
              <a:rPr lang="tt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вискозной салфетки).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6642">
            <a:off x="4462226" y="3321854"/>
            <a:ext cx="5232151" cy="380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92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4025">
            <a:off x="5116749" y="590523"/>
            <a:ext cx="4022582" cy="30169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48000" y="1378695"/>
            <a:ext cx="6096000" cy="35753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t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830" y="-1"/>
            <a:ext cx="4883285" cy="6118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t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игры.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t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Страница 1. </a:t>
            </a: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Воспитатель задает вопросы, дети находят соответствующий рисунок и прикрепляют к окошечкам, называя их на татарском языке.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“Бу кем? – Это кто?”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</a:t>
            </a: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Бу кем?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Ребенок: Әти.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Бу кем?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Ребенок: Әни, (бабай, әби, әти, кыз,  малай).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: Әни нинди?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Ребенок: Әни зур, матур, чиста, әйбәт.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“Кил монда. – Иди сюда.”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Кого позовем в дом?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Ребенок: Әти (әни,әби, бабай, малай, кыз) кил монда.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6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52936" y="0"/>
            <a:ext cx="6167336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Страница 2. </a:t>
            </a: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выбирают карточки нарисованных членов семьи и животных. Вытаскивают шнурки с продуктами и угощают их.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I вариант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“Нәрсә кирәк? –Что надо?”    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-Нәрсә кирәк?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-Аш (ботка, сөт, ипи, чәй) кирәк.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Мә, әти (әни,әби, бабай, малай, кыз, куян, аю, эт, песи) аш (ботка, сөт, ипи,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чәй, алма)  аша (эч).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-Тәмле аш (ботка, сөт, ипи, чәй, алма).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II вариант.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“Нишли? –Что делает?”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Куян</a:t>
            </a:r>
            <a:r>
              <a:rPr lang="tt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әти, әни,әби, бабай, малай, кыз, аю, эт, песи)  нишли?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Куян (әти, әни,әби, бабай, малай, кыз, аю, эт, песи)  ашый (эчә).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Алма (ботка, сөт, ипи, чәй, аш) нинди?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Алма (тәмле, чиста, баллы).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7"/>
          <a:stretch/>
        </p:blipFill>
        <p:spPr>
          <a:xfrm>
            <a:off x="389107" y="910932"/>
            <a:ext cx="4099712" cy="428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6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5659" y="1400753"/>
            <a:ext cx="6575897" cy="5025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Страни</a:t>
            </a:r>
            <a:r>
              <a:rPr lang="ru-RU" sz="20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называет цвет. Ребенок вытаскивает подходящий по цвету шнурок с овощами и угощает зайчика, называя овощ на татарском языке.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“М</a:t>
            </a: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ә, аша. Тәмле.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   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-Мә, кишер (кәбестә, кыяр, бәрәңге) аша.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-Нинди  кишер (кәбестә, кыяр, бәрәңге)?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-Тәмле (чиста,баллы)  кишер (кәбестә, кыяр, бәрәңге).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вариант. 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Ребята друг другу задают вопросы.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“Нишли? –Что делает?”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Куян нишли?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Куян ашый.	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Нәрсә ашый?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Кишер (кәбестә, кыяр, бәрәңге) ашый.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5"/>
          <a:stretch/>
        </p:blipFill>
        <p:spPr>
          <a:xfrm>
            <a:off x="311286" y="757395"/>
            <a:ext cx="4513634" cy="369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1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08187" y="603115"/>
            <a:ext cx="710119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траница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подходит к «волшебному мешку», достает из мешка рисунки.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I вариант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“Бу нәрсә? – Это что?”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Бу нәрсә?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Ребенок: Эт (песи, туп, курчак, куян, аю ).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Эт нинди?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Ребенок: Эт зур,(кечкенә) матур, әйбәт,чиста, (пычрак).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II вариант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ru-RU" sz="20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Нәрсә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бар? –Что есть?”    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Нәрсә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бар?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-Туп (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курчак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бар.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Нәрсә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юк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-Туп (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курчак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юк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По образцу можно повторить темы  “Семья”, “Овощи”, “Игрушки”, “Посуда”, ”Мебель”, “Одежда”).   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1"/>
          <a:stretch/>
        </p:blipFill>
        <p:spPr>
          <a:xfrm>
            <a:off x="273015" y="603115"/>
            <a:ext cx="4284232" cy="396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6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52545" y="1770434"/>
            <a:ext cx="6420254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Страница 5.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Воспитатель называет цифру на татарском языке. Ребенок из «сундучка» достает шары и украшая елку считает их.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I вариант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ru-RU" sz="20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Ничә</a:t>
            </a: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– Сколько?” 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Ничә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шар?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Ребенок: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ике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өч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дүрт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биш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,) шар.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вариант</a:t>
            </a: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Ребенок достает шары и называет цвет, украшая елку.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“Нинди? – Какой?”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-Нинди шар?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Сары (кызыл, яшел,зәңгәр) шар?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9" t="2494" r="1247" b="-2494"/>
          <a:stretch/>
        </p:blipFill>
        <p:spPr>
          <a:xfrm>
            <a:off x="389107" y="893582"/>
            <a:ext cx="3711270" cy="325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3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1" t="22470" r="4014" b="13118"/>
          <a:stretch/>
        </p:blipFill>
        <p:spPr>
          <a:xfrm>
            <a:off x="1947866" y="1964988"/>
            <a:ext cx="5386789" cy="30155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" t="18730" b="6470"/>
          <a:stretch/>
        </p:blipFill>
        <p:spPr>
          <a:xfrm>
            <a:off x="564203" y="350196"/>
            <a:ext cx="4225225" cy="24319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0" t="23963" r="-489" b="9488"/>
          <a:stretch/>
        </p:blipFill>
        <p:spPr>
          <a:xfrm>
            <a:off x="5836596" y="4046706"/>
            <a:ext cx="4645152" cy="254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0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</TotalTime>
  <Words>823</Words>
  <Application>Microsoft Office PowerPoint</Application>
  <PresentationFormat>Широкоэкранный</PresentationFormat>
  <Paragraphs>76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 3</vt:lpstr>
      <vt:lpstr>Грань</vt:lpstr>
      <vt:lpstr>Дидактическая игра «Веселая книжка»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«Веселая книжка»</dc:title>
  <dc:creator>Люзия Дамировна</dc:creator>
  <cp:lastModifiedBy>Люзия Дамировна</cp:lastModifiedBy>
  <cp:revision>6</cp:revision>
  <dcterms:created xsi:type="dcterms:W3CDTF">2020-11-20T10:19:17Z</dcterms:created>
  <dcterms:modified xsi:type="dcterms:W3CDTF">2020-11-20T11:04:53Z</dcterms:modified>
</cp:coreProperties>
</file>